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2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2AC8A-BAD0-474E-BBBD-0FBE106EC6BF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205E-2751-476D-AB83-F5CFE780C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7205E-2751-476D-AB83-F5CFE780CA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66E6-E183-4C69-B7AC-35121770AFD0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7B04-6142-4B18-973C-5A24CE22F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c054482-d375-4997-b492-5239119d7c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28600" y="228600"/>
            <a:ext cx="6400800" cy="152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236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AIR FORCE SCHOOL PANCHWATI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066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JANUARY-MARCH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2024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66" name="AutoShape 2" descr="blob:https://web.whatsapp.com/7e5d3f11-e729-4b98-95e0-9c6dd4ceba52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1981200"/>
            <a:ext cx="28194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981200"/>
            <a:ext cx="2819400" cy="64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55626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SANDWICH  MAKING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Sandwich making was done by tiny tots on 18/01/24. Developing life skills for kids is a great way to encourage independence, practice fine-motor skills, and foster self-confidence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5638800"/>
            <a:ext cx="266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REPUBLIC DAY</a:t>
            </a:r>
          </a:p>
          <a:p>
            <a:pPr algn="ctr"/>
            <a:r>
              <a:rPr lang="en-US" dirty="0" smtClean="0"/>
              <a:t>India's Republic Day, celebrated on January 26th, marks the enactment of the Constitution in 1950, transforming the country into a sovereign, socialist, secular, and democratic republic</a:t>
            </a:r>
            <a:endParaRPr lang="en-US" dirty="0"/>
          </a:p>
        </p:txBody>
      </p:sp>
      <p:pic>
        <p:nvPicPr>
          <p:cNvPr id="26" name="Picture 25" descr="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57400"/>
            <a:ext cx="2514600" cy="3429000"/>
          </a:xfrm>
          <a:prstGeom prst="rect">
            <a:avLst/>
          </a:prstGeom>
        </p:spPr>
      </p:pic>
      <p:pic>
        <p:nvPicPr>
          <p:cNvPr id="27" name="Picture 26" descr="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0574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054482-d375-4997-b492-5239119d7c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685800"/>
            <a:ext cx="6019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9718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STORY DRAMATIZATION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/>
              <a:t>Story dramatization was done by children in the guidance of teacher on 29/01/24. Story dramatization is the re-creation of part or all of a story with the emphasis on spontaneity, cognition, action, identification, dialogue and sequence of events.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60960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75438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SPACE WALK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Space walk activity was conducted on 26/02/24. Any time an astronaut gets out of a vehicle while in space, it is called a spacewalk</a:t>
            </a:r>
            <a:endParaRPr lang="en-US" dirty="0"/>
          </a:p>
        </p:txBody>
      </p:sp>
      <p:pic>
        <p:nvPicPr>
          <p:cNvPr id="11" name="Picture 10" descr="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762000"/>
            <a:ext cx="4876800" cy="2209800"/>
          </a:xfrm>
          <a:prstGeom prst="rect">
            <a:avLst/>
          </a:prstGeom>
        </p:spPr>
      </p:pic>
      <p:pic>
        <p:nvPicPr>
          <p:cNvPr id="12" name="Picture 11" descr="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876800"/>
            <a:ext cx="4114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054482-d375-4997-b492-5239119d7c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04800"/>
            <a:ext cx="61722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6400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GURUKUL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/>
              <a:t>Gurukul</a:t>
            </a:r>
            <a:r>
              <a:rPr lang="en-US" sz="2400" dirty="0" smtClean="0"/>
              <a:t> visit was done on 05/02/24. In a </a:t>
            </a:r>
            <a:r>
              <a:rPr lang="en-US" sz="2400" dirty="0" err="1" smtClean="0"/>
              <a:t>gurukul</a:t>
            </a:r>
            <a:r>
              <a:rPr lang="en-US" sz="2400" dirty="0" smtClean="0"/>
              <a:t>, students had to </a:t>
            </a:r>
            <a:r>
              <a:rPr lang="en-US" sz="2400" dirty="0" err="1" smtClean="0"/>
              <a:t>memorise</a:t>
            </a:r>
            <a:r>
              <a:rPr lang="en-US" sz="2400" dirty="0" smtClean="0"/>
              <a:t> lessons that were taught orally</a:t>
            </a:r>
            <a:endParaRPr lang="en-US" sz="2400" dirty="0"/>
          </a:p>
        </p:txBody>
      </p:sp>
      <p:pic>
        <p:nvPicPr>
          <p:cNvPr id="17" name="Picture 16" descr="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4876800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170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2023-09-27T07:15:26Z</dcterms:created>
  <dcterms:modified xsi:type="dcterms:W3CDTF">2023-12-17T16:27:02Z</dcterms:modified>
</cp:coreProperties>
</file>